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22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0094"/>
              </p:ext>
            </p:extLst>
          </p:nvPr>
        </p:nvGraphicFramePr>
        <p:xfrm>
          <a:off x="304800" y="1222188"/>
          <a:ext cx="11462657" cy="1050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8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294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التي سيقوم بكيها ويفردها على منضدة بطريقة صحيحة وآمنه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للكي على منضدة بطريقه 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425651"/>
            <a:ext cx="830878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قص ولزق مراحل الكي بطريقه مرتبه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0" name="صورة 39">
            <a:extLst>
              <a:ext uri="{FF2B5EF4-FFF2-40B4-BE49-F238E27FC236}">
                <a16:creationId xmlns:a16="http://schemas.microsoft.com/office/drawing/2014/main" id="{D98E28D1-51EA-D8BA-6FF8-697A2C146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02" y="3387592"/>
            <a:ext cx="1970641" cy="2414494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061A2E33-A20F-7A89-5FB6-FE19A8B8F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2585" y="3387592"/>
            <a:ext cx="2143125" cy="2414494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CAE06CB4-D82F-DB0C-4689-43DC0B41B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91" y="3429001"/>
            <a:ext cx="1797196" cy="2373086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id="{67136E83-0165-6F2D-0B6C-D0C0933EA8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8921" y="3387592"/>
            <a:ext cx="1970641" cy="2414494"/>
          </a:xfrm>
          <a:prstGeom prst="rect">
            <a:avLst/>
          </a:prstGeom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F418A1BA-88A4-5F98-B183-8D6415379D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9511" y="3387592"/>
            <a:ext cx="2143125" cy="241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59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25</cp:revision>
  <dcterms:created xsi:type="dcterms:W3CDTF">2024-07-04T06:51:15Z</dcterms:created>
  <dcterms:modified xsi:type="dcterms:W3CDTF">2024-07-20T16:38:01Z</dcterms:modified>
</cp:coreProperties>
</file>